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29.xml" ContentType="application/vnd.openxmlformats-officedocument.presentationml.slide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4.xml" ContentType="application/vnd.openxmlformats-officedocument.presentationml.slideLayout+xml"/>
  <Override PartName="/ppt/presProps.xml" ContentType="application/vnd.openxmlformats-officedocument.presentationml.presProps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6B541D-D31A-4885-A324-6E73A9AE9A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5AA1AB-5592-43A6-B402-09866861A33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E8F5C6-FF2E-4C6C-A602-61A37CDDE23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881D18-F52A-41B7-BD32-E6F1391EB92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21730C-0774-4153-893B-EE7E487CB3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A60D34-FDC4-4D94-8F9F-E86B450F50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DE5DE9-28EC-4058-8E21-51D2961672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2B98A1-1984-4A55-8A7D-C13744FBF8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366A9E-8958-4346-A304-B12DBCB95E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D80141-9C8E-41AD-8529-56289DA0B0E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3D6761-C816-429B-9DE9-BEFB16E408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29CED7-2AF3-4F7E-9AB9-CD2AD1E452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43FE563-B9E5-4CD8-B9B4-07956E69C1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B3AF18-603F-4B33-B9A6-21993A402D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3AB5BB-E99E-4337-BE02-EA1A3C2DD2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365F8B-585F-41E7-8480-0015D555611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119CBA-485C-4850-96F2-7E2F8C15B59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02539D-7078-47D5-9814-9A409CC616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5B6AF7-96AA-4C47-8ECF-40E41C7B94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DA7605-6D73-46FB-9D44-10B0C0EA4F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4B0AFF-14A5-47D0-AEDB-791FCFF9EF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B00E2A-E005-4187-AF4F-4AB0B4C172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6F9766-AB1A-4527-A5B9-080813A4A9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61335B-5C37-4A3B-9760-7C7CB93222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C2303D8-E905-4E62-8CB8-DE0F6C3FE7A5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8BA406-1338-4E88-A81A-5CEBF862ADEF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MY WORKSPACE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575640" y="1172520"/>
            <a:ext cx="8999280" cy="440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EVOLUTION OF THE SALES BY DATE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81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SCATTERPLOT OF THE SALES BY DATE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720000" y="1326240"/>
            <a:ext cx="863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FINANCIAL SYSTEM DASHBOARD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279280" cy="40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259280" y="900000"/>
            <a:ext cx="7560720" cy="450000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 txBox="1"/>
          <p:nvPr/>
        </p:nvSpPr>
        <p:spPr>
          <a:xfrm>
            <a:off x="1440000" y="180000"/>
            <a:ext cx="6717240" cy="72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45000" anchor="t">
            <a:noAutofit/>
          </a:bodyPr>
          <a:p>
            <a:r>
              <a:rPr b="1" lang="en-GB" sz="2400" spc="-1" strike="noStrike">
                <a:solidFill>
                  <a:srgbClr val="000000"/>
                </a:solidFill>
                <a:latin typeface="Arial"/>
              </a:rPr>
              <a:t>SELECTION OF EXPLORATION NEW DATA/  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GB" sz="2400" spc="-1" strike="noStrike">
                <a:solidFill>
                  <a:srgbClr val="000000"/>
                </a:solidFill>
                <a:latin typeface="Arial"/>
              </a:rPr>
              <a:t>                 </a:t>
            </a:r>
            <a:r>
              <a:rPr b="1" lang="en-GB" sz="2400" spc="-1" strike="noStrike">
                <a:solidFill>
                  <a:srgbClr val="000000"/>
                </a:solidFill>
                <a:latin typeface="Arial"/>
              </a:rPr>
              <a:t>SEMANTIC MODEL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REPORTS USAGE METRICS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540000" y="1260000"/>
            <a:ext cx="899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            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ONE LAKE DATA HUB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METRICS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          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DEPLOYMENT PIPELINE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DEPLOYMENT PIPELINE  IN MY WORKSPACE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ASSIGN A WORKSPACE TO A  DEPLOYMENT             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PIPELINE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MY WORKSPACE HISTORY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656280" y="1440000"/>
            <a:ext cx="8703000" cy="39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LINEAGE OF MY WORKSPACE</a:t>
            </a:r>
            <a:endParaRPr b="1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           </a:t>
            </a:r>
            <a:r>
              <a:rPr b="1" lang="en-GB" sz="3200" spc="-1" strike="noStrike">
                <a:solidFill>
                  <a:srgbClr val="000000"/>
                </a:solidFill>
                <a:latin typeface="Arial"/>
              </a:rPr>
              <a:t>DATA FEATURES IN POWERBI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ADD LAKEHOUSE AND QUERIES IN POWERBI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POWER BI MANAGEMENT DASHBOARD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540000" y="1325520"/>
            <a:ext cx="9031680" cy="434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SALES ANALYTICS FOR DYNAMICS 365 SALES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819280" cy="433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SALESFORCE ANALYTICS 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000" y="1326240"/>
            <a:ext cx="9359280" cy="425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639280" cy="424476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4"/>
          <p:cNvSpPr/>
          <p:nvPr/>
        </p:nvSpPr>
        <p:spPr>
          <a:xfrm>
            <a:off x="468720" y="313920"/>
            <a:ext cx="907092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POWER BI GOLD FOR FINANCE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POWER BI GOLD FOR FINANCE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407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                            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PRICE ANALYSIS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395640" y="1100520"/>
            <a:ext cx="9179280" cy="447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Tahoma"/>
              </a:rPr>
              <a:t>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Tahoma"/>
              </a:rPr>
              <a:t>TRADE INSIGHTS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407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40000" y="180000"/>
            <a:ext cx="8819280" cy="443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TRADE INSIGHTS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639280" cy="424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    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ARGIS FOR POWERBI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720000" y="1326240"/>
            <a:ext cx="8819280" cy="407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                           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TyGraph app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407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CREATE A NEW REPORT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900000" y="1080000"/>
            <a:ext cx="8459280" cy="458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          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EXPLORATION OF DATA 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63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1" lang="en-GB" sz="2400" spc="-1" strike="noStrike">
                <a:solidFill>
                  <a:srgbClr val="000000"/>
                </a:solidFill>
                <a:latin typeface="Arial"/>
              </a:rPr>
              <a:t>BROWSE A WORKSPACE , DASHBOARD OR REPORT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407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</a:rPr>
              <a:t>IRIS DATASET TABLE PREVIEW</a:t>
            </a:r>
            <a:endParaRPr b="1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196280" y="1260000"/>
            <a:ext cx="6723000" cy="43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  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IRIS  DATASET + NOTIFICATIONS ABOUT HISTORY OF WORKING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540000" y="1326240"/>
            <a:ext cx="8999280" cy="32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1" lang="en-GB" sz="3200" spc="-1" strike="noStrike">
                <a:solidFill>
                  <a:srgbClr val="000000"/>
                </a:solidFill>
                <a:latin typeface="Arial"/>
              </a:rPr>
              <a:t>COGS by DATE AND COUNTRY DASHBOARD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56280" y="1392120"/>
            <a:ext cx="8883000" cy="409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Application>LibreOffice/7.4.5.1$Linux_x86 LibreOffice_project/40$Build-1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2024-02-04T18:21:25Z</dcterms:created>
  <dc:creator/>
  <dc:description/>
  <dc:language>en-GB</dc:language>
  <cp:lastModifiedBy/>
  <dcterms:modified xsi:type="dcterms:W3CDTF">2024-02-06T17:44:12Z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